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jUrrWq3ZdbCPlPtj1Tir9jwCuo2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7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6.xml"/><Relationship Id="rId21" Type="http://schemas.openxmlformats.org/officeDocument/2006/relationships/font" Target="fonts/Roboto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Roboto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253dcadb8f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g1253dcadb8f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30da17a05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230da17a05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6ae2c173b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16ae2c173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30da17a052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230da17a052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30da17a052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230da17a052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0f3a0ae115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10f3a0ae115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1e121652c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11e121652c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30da17a05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230da17a0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30da17a05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230da17a05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26ec8451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3526ec8451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26ec8451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3526ec8451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30da17a05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230da17a05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f28bb97ed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g1f28bb97ed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57200" y="0"/>
            <a:ext cx="9601198" cy="524162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7"/>
          <p:cNvSpPr txBox="1"/>
          <p:nvPr>
            <p:ph type="ctrTitle"/>
          </p:nvPr>
        </p:nvSpPr>
        <p:spPr>
          <a:xfrm>
            <a:off x="4370254" y="1393725"/>
            <a:ext cx="45861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6000"/>
              <a:buNone/>
              <a:defRPr sz="6000">
                <a:solidFill>
                  <a:srgbClr val="0F66B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7"/>
          <p:cNvSpPr txBox="1"/>
          <p:nvPr>
            <p:ph idx="1" type="subTitle"/>
          </p:nvPr>
        </p:nvSpPr>
        <p:spPr>
          <a:xfrm>
            <a:off x="4417950" y="3446325"/>
            <a:ext cx="43383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 sz="2200">
                <a:solidFill>
                  <a:srgbClr val="43434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7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7"/>
          <p:cNvPicPr preferRelativeResize="0"/>
          <p:nvPr/>
        </p:nvPicPr>
        <p:blipFill rotWithShape="1">
          <a:blip r:embed="rId3">
            <a:alphaModFix amt="40000"/>
          </a:blip>
          <a:srcRect b="0" l="0" r="0" t="0"/>
          <a:stretch/>
        </p:blipFill>
        <p:spPr>
          <a:xfrm>
            <a:off x="884375" y="1914237"/>
            <a:ext cx="1419750" cy="141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2800"/>
              <a:buNone/>
              <a:defRPr>
                <a:solidFill>
                  <a:srgbClr val="E6F3F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●"/>
              <a:defRPr sz="1400">
                <a:solidFill>
                  <a:srgbClr val="E6F3FB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○"/>
              <a:defRPr sz="1200">
                <a:solidFill>
                  <a:srgbClr val="E6F3FB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■"/>
              <a:defRPr sz="1200">
                <a:solidFill>
                  <a:srgbClr val="E6F3FB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●"/>
              <a:defRPr sz="1200">
                <a:solidFill>
                  <a:srgbClr val="E6F3FB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○"/>
              <a:defRPr sz="1200">
                <a:solidFill>
                  <a:srgbClr val="E6F3FB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■"/>
              <a:defRPr sz="1200">
                <a:solidFill>
                  <a:srgbClr val="E6F3FB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●"/>
              <a:defRPr sz="1200">
                <a:solidFill>
                  <a:srgbClr val="E6F3FB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○"/>
              <a:defRPr sz="1200">
                <a:solidFill>
                  <a:srgbClr val="E6F3FB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■"/>
              <a:defRPr sz="1200">
                <a:solidFill>
                  <a:srgbClr val="E6F3FB"/>
                </a:solidFill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●"/>
              <a:defRPr sz="1400">
                <a:solidFill>
                  <a:srgbClr val="E6F3FB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○"/>
              <a:defRPr sz="1200">
                <a:solidFill>
                  <a:srgbClr val="E6F3FB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■"/>
              <a:defRPr sz="1200">
                <a:solidFill>
                  <a:srgbClr val="E6F3FB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●"/>
              <a:defRPr sz="1200">
                <a:solidFill>
                  <a:srgbClr val="E6F3FB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○"/>
              <a:defRPr sz="1200">
                <a:solidFill>
                  <a:srgbClr val="E6F3FB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■"/>
              <a:defRPr sz="1200">
                <a:solidFill>
                  <a:srgbClr val="E6F3FB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●"/>
              <a:defRPr sz="1200">
                <a:solidFill>
                  <a:srgbClr val="E6F3FB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○"/>
              <a:defRPr sz="1200">
                <a:solidFill>
                  <a:srgbClr val="E6F3FB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■"/>
              <a:defRPr sz="1200">
                <a:solidFill>
                  <a:srgbClr val="E6F3FB"/>
                </a:solidFill>
              </a:defRPr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2800"/>
              <a:buNone/>
              <a:defRPr>
                <a:solidFill>
                  <a:srgbClr val="0F66B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2400"/>
              <a:buNone/>
              <a:defRPr sz="2400">
                <a:solidFill>
                  <a:srgbClr val="E6F3F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●"/>
              <a:defRPr sz="1200">
                <a:solidFill>
                  <a:srgbClr val="E6F3FB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○"/>
              <a:defRPr sz="1200">
                <a:solidFill>
                  <a:srgbClr val="E6F3FB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■"/>
              <a:defRPr sz="1200">
                <a:solidFill>
                  <a:srgbClr val="E6F3FB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●"/>
              <a:defRPr sz="1200">
                <a:solidFill>
                  <a:srgbClr val="E6F3FB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○"/>
              <a:defRPr sz="1200">
                <a:solidFill>
                  <a:srgbClr val="E6F3FB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■"/>
              <a:defRPr sz="1200">
                <a:solidFill>
                  <a:srgbClr val="E6F3FB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●"/>
              <a:defRPr sz="1200">
                <a:solidFill>
                  <a:srgbClr val="E6F3FB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○"/>
              <a:defRPr sz="1200">
                <a:solidFill>
                  <a:srgbClr val="E6F3FB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■"/>
              <a:defRPr sz="1200">
                <a:solidFill>
                  <a:srgbClr val="E6F3FB"/>
                </a:solidFill>
              </a:defRPr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>
            <p:ph type="title"/>
          </p:nvPr>
        </p:nvSpPr>
        <p:spPr>
          <a:xfrm>
            <a:off x="490250" y="450150"/>
            <a:ext cx="5006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4800"/>
              <a:buNone/>
              <a:defRPr sz="4800">
                <a:solidFill>
                  <a:srgbClr val="E6F3F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rgbClr val="C1E1F9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37125" y="0"/>
            <a:ext cx="450687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4200"/>
              <a:buNone/>
              <a:defRPr sz="4200">
                <a:solidFill>
                  <a:srgbClr val="0F66B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6" name="Google Shape;86;p1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2100"/>
              <a:buNone/>
              <a:defRPr sz="2100">
                <a:solidFill>
                  <a:srgbClr val="0F66B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7" name="Google Shape;87;p1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800"/>
              <a:buChar char="●"/>
              <a:defRPr>
                <a:solidFill>
                  <a:srgbClr val="E6F3FB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○"/>
              <a:defRPr>
                <a:solidFill>
                  <a:srgbClr val="E6F3FB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■"/>
              <a:defRPr>
                <a:solidFill>
                  <a:srgbClr val="E6F3FB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●"/>
              <a:defRPr>
                <a:solidFill>
                  <a:srgbClr val="E6F3FB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○"/>
              <a:defRPr>
                <a:solidFill>
                  <a:srgbClr val="E6F3FB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■"/>
              <a:defRPr>
                <a:solidFill>
                  <a:srgbClr val="E6F3FB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●"/>
              <a:defRPr>
                <a:solidFill>
                  <a:srgbClr val="E6F3FB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○"/>
              <a:defRPr>
                <a:solidFill>
                  <a:srgbClr val="E6F3FB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■"/>
              <a:defRPr>
                <a:solidFill>
                  <a:srgbClr val="E6F3FB"/>
                </a:solidFill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311700" y="41543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800"/>
              <a:buNone/>
              <a:defRPr>
                <a:solidFill>
                  <a:srgbClr val="0F66B0"/>
                </a:solidFill>
              </a:defRPr>
            </a:lvl1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4" name="Google Shape;9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0"/>
          <p:cNvSpPr txBox="1"/>
          <p:nvPr>
            <p:ph hasCustomPrompt="1" type="title"/>
          </p:nvPr>
        </p:nvSpPr>
        <p:spPr>
          <a:xfrm>
            <a:off x="311700" y="1106125"/>
            <a:ext cx="48987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0"/>
              <a:buNone/>
              <a:defRPr sz="12000">
                <a:solidFill>
                  <a:srgbClr val="E6F3FB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311700" y="3152225"/>
            <a:ext cx="48987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800"/>
              <a:buChar char="●"/>
              <a:defRPr>
                <a:solidFill>
                  <a:srgbClr val="E6F3FB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○"/>
              <a:defRPr>
                <a:solidFill>
                  <a:srgbClr val="E6F3FB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■"/>
              <a:defRPr>
                <a:solidFill>
                  <a:srgbClr val="E6F3FB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●"/>
              <a:defRPr>
                <a:solidFill>
                  <a:srgbClr val="E6F3FB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○"/>
              <a:defRPr>
                <a:solidFill>
                  <a:srgbClr val="E6F3FB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■"/>
              <a:defRPr>
                <a:solidFill>
                  <a:srgbClr val="E6F3FB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●"/>
              <a:defRPr>
                <a:solidFill>
                  <a:srgbClr val="E6F3FB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○"/>
              <a:defRPr>
                <a:solidFill>
                  <a:srgbClr val="E6F3FB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■"/>
              <a:defRPr>
                <a:solidFill>
                  <a:srgbClr val="E6F3FB"/>
                </a:solidFill>
              </a:defRPr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8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2800"/>
              <a:buNone/>
              <a:defRPr>
                <a:solidFill>
                  <a:srgbClr val="E6F3F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800"/>
              <a:buChar char="●"/>
              <a:defRPr>
                <a:solidFill>
                  <a:srgbClr val="E6F3FB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○"/>
              <a:defRPr>
                <a:solidFill>
                  <a:srgbClr val="E6F3FB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■"/>
              <a:defRPr>
                <a:solidFill>
                  <a:srgbClr val="E6F3FB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●"/>
              <a:defRPr>
                <a:solidFill>
                  <a:srgbClr val="E6F3FB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○"/>
              <a:defRPr>
                <a:solidFill>
                  <a:srgbClr val="E6F3FB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■"/>
              <a:defRPr>
                <a:solidFill>
                  <a:srgbClr val="E6F3FB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●"/>
              <a:defRPr>
                <a:solidFill>
                  <a:srgbClr val="E6F3FB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○"/>
              <a:defRPr>
                <a:solidFill>
                  <a:srgbClr val="E6F3FB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■"/>
              <a:defRPr>
                <a:solidFill>
                  <a:srgbClr val="E6F3FB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rgbClr val="C1E1F9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2800"/>
              <a:buNone/>
              <a:defRPr>
                <a:solidFill>
                  <a:srgbClr val="0F66B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800"/>
              <a:buChar char="●"/>
              <a:defRPr>
                <a:solidFill>
                  <a:srgbClr val="0F66B0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○"/>
              <a:defRPr>
                <a:solidFill>
                  <a:srgbClr val="0F66B0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■"/>
              <a:defRPr>
                <a:solidFill>
                  <a:srgbClr val="0F66B0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●"/>
              <a:defRPr>
                <a:solidFill>
                  <a:srgbClr val="0F66B0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○"/>
              <a:defRPr>
                <a:solidFill>
                  <a:srgbClr val="0F66B0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■"/>
              <a:defRPr>
                <a:solidFill>
                  <a:srgbClr val="0F66B0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●"/>
              <a:defRPr>
                <a:solidFill>
                  <a:srgbClr val="0F66B0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○"/>
              <a:defRPr>
                <a:solidFill>
                  <a:srgbClr val="0F66B0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■"/>
              <a:defRPr>
                <a:solidFill>
                  <a:srgbClr val="0F66B0"/>
                </a:solidFill>
              </a:defRPr>
            </a:lvl9pPr>
          </a:lstStyle>
          <a:p/>
        </p:txBody>
      </p:sp>
      <p:sp>
        <p:nvSpPr>
          <p:cNvPr id="26" name="Google Shape;26;p9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" name="Google Shape;2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g2095ae599a4_1_404"/>
          <p:cNvPicPr preferRelativeResize="0"/>
          <p:nvPr/>
        </p:nvPicPr>
        <p:blipFill rotWithShape="1">
          <a:blip r:embed="rId2">
            <a:alphaModFix/>
          </a:blip>
          <a:srcRect b="0" l="0" r="36795" t="2931"/>
          <a:stretch/>
        </p:blipFill>
        <p:spPr>
          <a:xfrm>
            <a:off x="4572000" y="-125"/>
            <a:ext cx="4572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g2095ae599a4_1_404"/>
          <p:cNvSpPr txBox="1"/>
          <p:nvPr>
            <p:ph idx="1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indent="-3302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indent="-3302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indent="-3302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indent="-3302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indent="-3302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indent="-3302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indent="-3302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" name="Google Shape;31;g2095ae599a4_1_404"/>
          <p:cNvSpPr txBox="1"/>
          <p:nvPr>
            <p:ph idx="12" type="sldNum"/>
          </p:nvPr>
        </p:nvSpPr>
        <p:spPr>
          <a:xfrm>
            <a:off x="8472458" y="48156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240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 txBox="1"/>
          <p:nvPr>
            <p:ph type="ctrTitle"/>
          </p:nvPr>
        </p:nvSpPr>
        <p:spPr>
          <a:xfrm>
            <a:off x="4370254" y="1393725"/>
            <a:ext cx="45861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6000"/>
              <a:buNone/>
              <a:defRPr sz="6000">
                <a:solidFill>
                  <a:srgbClr val="E6F3F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5" name="Google Shape;35;p6"/>
          <p:cNvSpPr txBox="1"/>
          <p:nvPr>
            <p:ph idx="1" type="subTitle"/>
          </p:nvPr>
        </p:nvSpPr>
        <p:spPr>
          <a:xfrm>
            <a:off x="4417950" y="3446325"/>
            <a:ext cx="43383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" name="Google Shape;3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6"/>
          <p:cNvPicPr preferRelativeResize="0"/>
          <p:nvPr/>
        </p:nvPicPr>
        <p:blipFill rotWithShape="1">
          <a:blip r:embed="rId4">
            <a:alphaModFix amt="43000"/>
          </a:blip>
          <a:srcRect b="0" l="0" r="0" t="0"/>
          <a:stretch/>
        </p:blipFill>
        <p:spPr>
          <a:xfrm>
            <a:off x="753150" y="1874538"/>
            <a:ext cx="1400950" cy="139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3600"/>
              <a:buNone/>
              <a:defRPr sz="3600">
                <a:solidFill>
                  <a:srgbClr val="E6F3FB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3" name="Google Shape;4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3">
  <p:cSld name="TITLE_AND_BODY_3">
    <p:bg>
      <p:bgPr>
        <a:solidFill>
          <a:srgbClr val="C1E1F9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2800"/>
              <a:buNone/>
              <a:defRPr>
                <a:solidFill>
                  <a:srgbClr val="0F66B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800"/>
              <a:buChar char="●"/>
              <a:defRPr>
                <a:solidFill>
                  <a:srgbClr val="0F66B0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○"/>
              <a:defRPr>
                <a:solidFill>
                  <a:srgbClr val="0F66B0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■"/>
              <a:defRPr>
                <a:solidFill>
                  <a:srgbClr val="0F66B0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●"/>
              <a:defRPr>
                <a:solidFill>
                  <a:srgbClr val="0F66B0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○"/>
              <a:defRPr>
                <a:solidFill>
                  <a:srgbClr val="0F66B0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■"/>
              <a:defRPr>
                <a:solidFill>
                  <a:srgbClr val="0F66B0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●"/>
              <a:defRPr>
                <a:solidFill>
                  <a:srgbClr val="0F66B0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○"/>
              <a:defRPr>
                <a:solidFill>
                  <a:srgbClr val="0F66B0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■"/>
              <a:defRPr>
                <a:solidFill>
                  <a:srgbClr val="0F66B0"/>
                </a:solidFill>
              </a:defRPr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" name="Google Shape;48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2">
    <p:bg>
      <p:bgPr>
        <a:solidFill>
          <a:srgbClr val="0F66B0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2800"/>
              <a:buNone/>
              <a:defRPr>
                <a:solidFill>
                  <a:srgbClr val="E6F3F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800"/>
              <a:buChar char="●"/>
              <a:defRPr>
                <a:solidFill>
                  <a:srgbClr val="E6F3FB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○"/>
              <a:defRPr>
                <a:solidFill>
                  <a:srgbClr val="E6F3FB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■"/>
              <a:defRPr>
                <a:solidFill>
                  <a:srgbClr val="E6F3FB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●"/>
              <a:defRPr>
                <a:solidFill>
                  <a:srgbClr val="E6F3FB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○"/>
              <a:defRPr>
                <a:solidFill>
                  <a:srgbClr val="E6F3FB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■"/>
              <a:defRPr>
                <a:solidFill>
                  <a:srgbClr val="E6F3FB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●"/>
              <a:defRPr>
                <a:solidFill>
                  <a:srgbClr val="E6F3FB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○"/>
              <a:defRPr>
                <a:solidFill>
                  <a:srgbClr val="E6F3FB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■"/>
              <a:defRPr>
                <a:solidFill>
                  <a:srgbClr val="E6F3FB"/>
                </a:solidFill>
              </a:defRPr>
            </a:lvl9pPr>
          </a:lstStyle>
          <a:p/>
        </p:txBody>
      </p:sp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" name="Google Shape;5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2800"/>
              <a:buNone/>
              <a:defRPr>
                <a:solidFill>
                  <a:srgbClr val="0F66B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800"/>
              <a:buChar char="●"/>
              <a:defRPr>
                <a:solidFill>
                  <a:srgbClr val="0F66B0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○"/>
              <a:defRPr>
                <a:solidFill>
                  <a:srgbClr val="0F66B0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■"/>
              <a:defRPr>
                <a:solidFill>
                  <a:srgbClr val="0F66B0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●"/>
              <a:defRPr>
                <a:solidFill>
                  <a:srgbClr val="0F66B0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○"/>
              <a:defRPr>
                <a:solidFill>
                  <a:srgbClr val="0F66B0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■"/>
              <a:defRPr>
                <a:solidFill>
                  <a:srgbClr val="0F66B0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●"/>
              <a:defRPr>
                <a:solidFill>
                  <a:srgbClr val="0F66B0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○"/>
              <a:defRPr>
                <a:solidFill>
                  <a:srgbClr val="0F66B0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■"/>
              <a:defRPr>
                <a:solidFill>
                  <a:srgbClr val="0F66B0"/>
                </a:solidFill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b="1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go.ycharts.com/fund-flows-opt-in" TargetMode="External"/><Relationship Id="rId4" Type="http://schemas.openxmlformats.org/officeDocument/2006/relationships/hyperlink" Target="https://go.ycharts.com/fund-flows-opt-in" TargetMode="External"/><Relationship Id="rId5" Type="http://schemas.openxmlformats.org/officeDocument/2006/relationships/hyperlink" Target="https://go.ycharts.com/fund-flows-report-library" TargetMode="External"/><Relationship Id="rId6" Type="http://schemas.openxmlformats.org/officeDocument/2006/relationships/hyperlink" Target="https://ycharts.com/insights-and-visuals#fund_flow_report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>
            <p:ph type="ctrTitle"/>
          </p:nvPr>
        </p:nvSpPr>
        <p:spPr>
          <a:xfrm>
            <a:off x="3180775" y="1393725"/>
            <a:ext cx="57429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5000"/>
              <a:t>June</a:t>
            </a:r>
            <a:r>
              <a:rPr lang="en" sz="5000"/>
              <a:t> 2025:</a:t>
            </a:r>
            <a:br>
              <a:rPr lang="en" sz="5000"/>
            </a:br>
            <a:r>
              <a:rPr lang="en" sz="5000"/>
              <a:t>Fund Flows</a:t>
            </a:r>
            <a:br>
              <a:rPr lang="en" sz="5000"/>
            </a:br>
            <a:r>
              <a:rPr lang="en" sz="5000"/>
              <a:t>Visuals Recap</a:t>
            </a:r>
            <a:endParaRPr sz="5000"/>
          </a:p>
        </p:txBody>
      </p:sp>
      <p:sp>
        <p:nvSpPr>
          <p:cNvPr id="106" name="Google Shape;106;p2"/>
          <p:cNvSpPr txBox="1"/>
          <p:nvPr>
            <p:ph idx="1" type="subTitle"/>
          </p:nvPr>
        </p:nvSpPr>
        <p:spPr>
          <a:xfrm>
            <a:off x="3279050" y="3446325"/>
            <a:ext cx="43383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>
                <a:solidFill>
                  <a:srgbClr val="0F66B0"/>
                </a:solidFill>
              </a:rPr>
              <a:t>Published July 2025</a:t>
            </a:r>
            <a:endParaRPr>
              <a:solidFill>
                <a:srgbClr val="0F66B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253dcadb8f_0_41"/>
          <p:cNvSpPr txBox="1"/>
          <p:nvPr/>
        </p:nvSpPr>
        <p:spPr>
          <a:xfrm>
            <a:off x="5399950" y="593475"/>
            <a:ext cx="328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g1253dcadb8f_0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4426" y="269231"/>
            <a:ext cx="5095148" cy="4605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g230da17a052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7192" y="152398"/>
            <a:ext cx="4569617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6ae2c173b3_0_0"/>
          <p:cNvSpPr txBox="1"/>
          <p:nvPr/>
        </p:nvSpPr>
        <p:spPr>
          <a:xfrm>
            <a:off x="5399950" y="593475"/>
            <a:ext cx="328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g16ae2c173b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4425" y="465387"/>
            <a:ext cx="5095149" cy="4212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g230da17a052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6984" y="152400"/>
            <a:ext cx="507003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30da17a052_0_41"/>
          <p:cNvSpPr txBox="1"/>
          <p:nvPr/>
        </p:nvSpPr>
        <p:spPr>
          <a:xfrm>
            <a:off x="5399950" y="593475"/>
            <a:ext cx="328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230da17a052_0_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lt1"/>
                </a:solidFill>
              </a:rPr>
              <a:t>Other Client Resources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2" name="Google Shape;182;g230da17a052_0_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">
                <a:solidFill>
                  <a:schemeClr val="lt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Subscribe to receive the latest monthly fund flows report</a:t>
            </a:r>
            <a:r>
              <a:rPr lang="en">
                <a:solidFill>
                  <a:schemeClr val="lt1"/>
                </a:solidFill>
              </a:rPr>
              <a:t> sent directly to your inbox here: </a:t>
            </a:r>
            <a:r>
              <a:rPr lang="en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https://go.ycharts.com/fund-flows-opt-in</a:t>
            </a:r>
            <a:r>
              <a:rPr lang="en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">
                <a:solidFill>
                  <a:schemeClr val="lt1"/>
                </a:solidFill>
              </a:rPr>
              <a:t>For previous period fund flows, check out the </a:t>
            </a:r>
            <a:r>
              <a:rPr b="1" lang="en">
                <a:solidFill>
                  <a:schemeClr val="lt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Fund Flows Report Library</a:t>
            </a:r>
            <a:r>
              <a:rPr lang="en">
                <a:solidFill>
                  <a:schemeClr val="lt1"/>
                </a:solidFill>
              </a:rPr>
              <a:t>: </a:t>
            </a:r>
            <a:r>
              <a:rPr lang="en" u="sng">
                <a:solidFill>
                  <a:schemeClr val="lt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https://ycharts.com/insights-and-visuals#fund_flow_reports</a:t>
            </a:r>
            <a:r>
              <a:rPr lang="en">
                <a:solidFill>
                  <a:schemeClr val="lt1"/>
                </a:solidFill>
              </a:rPr>
              <a:t> </a:t>
            </a:r>
            <a:r>
              <a:rPr lang="en">
                <a:solidFill>
                  <a:schemeClr val="lt1"/>
                </a:solidFill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0f3a0ae115_0_51"/>
          <p:cNvSpPr txBox="1"/>
          <p:nvPr/>
        </p:nvSpPr>
        <p:spPr>
          <a:xfrm>
            <a:off x="5399950" y="593475"/>
            <a:ext cx="328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10f3a0ae115_0_51"/>
          <p:cNvSpPr txBox="1"/>
          <p:nvPr/>
        </p:nvSpPr>
        <p:spPr>
          <a:xfrm>
            <a:off x="5399950" y="593475"/>
            <a:ext cx="328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3" name="Google Shape;113;g10f3a0ae115_0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4426" y="233064"/>
            <a:ext cx="5095148" cy="4677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g11e121652cf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5208" y="152400"/>
            <a:ext cx="527358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30da17a052_0_0"/>
          <p:cNvSpPr txBox="1"/>
          <p:nvPr/>
        </p:nvSpPr>
        <p:spPr>
          <a:xfrm>
            <a:off x="5399950" y="593475"/>
            <a:ext cx="328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230da17a052_0_0"/>
          <p:cNvSpPr txBox="1"/>
          <p:nvPr/>
        </p:nvSpPr>
        <p:spPr>
          <a:xfrm>
            <a:off x="5399950" y="593475"/>
            <a:ext cx="328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5" name="Google Shape;125;g230da17a05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4425" y="524798"/>
            <a:ext cx="5095151" cy="4093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g230da17a052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0239" y="508836"/>
            <a:ext cx="5303521" cy="4125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26ec84516_0_8"/>
          <p:cNvSpPr txBox="1"/>
          <p:nvPr/>
        </p:nvSpPr>
        <p:spPr>
          <a:xfrm>
            <a:off x="5399950" y="593475"/>
            <a:ext cx="328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3526ec84516_0_8"/>
          <p:cNvSpPr txBox="1"/>
          <p:nvPr/>
        </p:nvSpPr>
        <p:spPr>
          <a:xfrm>
            <a:off x="5399950" y="593475"/>
            <a:ext cx="328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7" name="Google Shape;137;g3526ec84516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4426" y="347610"/>
            <a:ext cx="5095149" cy="4448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g3526ec84516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0240" y="285932"/>
            <a:ext cx="5303520" cy="4571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30da17a052_0_30"/>
          <p:cNvSpPr txBox="1"/>
          <p:nvPr/>
        </p:nvSpPr>
        <p:spPr>
          <a:xfrm>
            <a:off x="5399950" y="593475"/>
            <a:ext cx="328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g230da17a052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4425" y="155790"/>
            <a:ext cx="5095151" cy="4831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g1f28bb97eda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140" y="152401"/>
            <a:ext cx="5365720" cy="483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